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DF34605-13FA-425C-9237-70E944284B0C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9AEE88-E351-49AB-9111-55819F7B524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1645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5D2F3A4-F54F-4E8F-B5E5-31BCA9DBBEA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9605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35435F-BFBF-4DC1-8391-53F21D6217F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6281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EF44A4-4EDE-420B-A826-0C6B0C22AE9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7644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7114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3AA911-C7B0-4409-84EF-0D1CEDE330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5971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24F1DE-AC00-4EA0-B952-C78F9D8D614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2696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8EB9AF-65FF-46C9-981E-7AA50CD4993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535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D6751B-FDF6-4A01-AB07-FB095DAF22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9036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7BC6B5-FF44-43F0-BFC9-DADC7883FF0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4085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36C301-EFF6-443B-8F49-51875C06D0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8190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EF15CC8-8523-4443-90C3-DE2162C604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7693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Lord, her watch your church is keeping: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when shall earth your rule obey?</a:t>
            </a:r>
            <a:endParaRPr lang="en-NZ" dirty="0"/>
          </a:p>
          <a:p>
            <a:r>
              <a:rPr lang="en-GB" dirty="0"/>
              <a:t>		when shall end the night of weeping?</a:t>
            </a:r>
            <a:endParaRPr lang="en-NZ" dirty="0"/>
          </a:p>
          <a:p>
            <a:r>
              <a:rPr lang="en-GB" dirty="0"/>
              <a:t>		when shall break the promised day?</a:t>
            </a:r>
            <a:endParaRPr lang="en-NZ" dirty="0"/>
          </a:p>
          <a:p>
            <a:r>
              <a:rPr lang="en-GB" dirty="0"/>
              <a:t>	See the </a:t>
            </a:r>
            <a:r>
              <a:rPr lang="en-GB" dirty="0" err="1"/>
              <a:t>whit’ning</a:t>
            </a:r>
            <a:r>
              <a:rPr lang="en-GB" dirty="0"/>
              <a:t> harvest languish,</a:t>
            </a:r>
            <a:endParaRPr lang="en-NZ" dirty="0"/>
          </a:p>
          <a:p>
            <a:r>
              <a:rPr lang="en-GB" dirty="0"/>
              <a:t>		waiting still the labourers’ toil;</a:t>
            </a:r>
            <a:endParaRPr lang="en-NZ" dirty="0"/>
          </a:p>
          <a:p>
            <a:r>
              <a:rPr lang="en-GB" dirty="0"/>
              <a:t>		was it vain, your Son’s deep anguish?</a:t>
            </a:r>
            <a:endParaRPr lang="en-NZ" dirty="0"/>
          </a:p>
          <a:p>
            <a:r>
              <a:rPr lang="en-GB" dirty="0"/>
              <a:t>		shall the strong retain the spoil</a:t>
            </a:r>
            <a:r>
              <a:rPr lang="en-GB" dirty="0" smtClean="0"/>
              <a:t>?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405]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Tidings, sent to </a:t>
            </a:r>
            <a:r>
              <a:rPr lang="en-GB" dirty="0" err="1"/>
              <a:t>ev’ry</a:t>
            </a:r>
            <a:r>
              <a:rPr lang="en-GB" dirty="0"/>
              <a:t> creature,</a:t>
            </a:r>
            <a:endParaRPr lang="en-NZ" dirty="0"/>
          </a:p>
          <a:p>
            <a:r>
              <a:rPr lang="en-GB" dirty="0"/>
              <a:t>		millions yet have never heard:</a:t>
            </a:r>
            <a:endParaRPr lang="en-NZ" dirty="0"/>
          </a:p>
          <a:p>
            <a:r>
              <a:rPr lang="en-GB" dirty="0"/>
              <a:t>		can they hear without a preacher?</a:t>
            </a:r>
            <a:endParaRPr lang="en-NZ" dirty="0"/>
          </a:p>
          <a:p>
            <a:r>
              <a:rPr lang="en-GB" dirty="0"/>
              <a:t>		Lord Almighty, give the word!</a:t>
            </a:r>
            <a:endParaRPr lang="en-NZ" dirty="0"/>
          </a:p>
          <a:p>
            <a:r>
              <a:rPr lang="en-GB" dirty="0"/>
              <a:t>	Give the word! in </a:t>
            </a:r>
            <a:r>
              <a:rPr lang="en-GB" dirty="0" err="1"/>
              <a:t>ev’ry</a:t>
            </a:r>
            <a:r>
              <a:rPr lang="en-GB" dirty="0"/>
              <a:t> nation</a:t>
            </a:r>
            <a:endParaRPr lang="en-NZ" dirty="0"/>
          </a:p>
          <a:p>
            <a:r>
              <a:rPr lang="en-GB" dirty="0"/>
              <a:t>		let the gospel trumpet sound,</a:t>
            </a:r>
            <a:endParaRPr lang="en-NZ" dirty="0"/>
          </a:p>
          <a:p>
            <a:r>
              <a:rPr lang="en-GB" dirty="0"/>
              <a:t>		witnessing a world’s salvation,</a:t>
            </a:r>
            <a:endParaRPr lang="en-NZ" dirty="0"/>
          </a:p>
          <a:p>
            <a:r>
              <a:rPr lang="en-GB" dirty="0"/>
              <a:t>		to the earth’s remotest bound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 the end – your church completed,</a:t>
            </a:r>
            <a:endParaRPr lang="en-NZ" dirty="0"/>
          </a:p>
          <a:p>
            <a:r>
              <a:rPr lang="en-GB" dirty="0"/>
              <a:t>		all your chosen gathered in,</a:t>
            </a:r>
            <a:endParaRPr lang="en-NZ" dirty="0"/>
          </a:p>
          <a:p>
            <a:r>
              <a:rPr lang="en-GB" dirty="0"/>
              <a:t>		with their King in glory seated,</a:t>
            </a:r>
            <a:endParaRPr lang="en-NZ" dirty="0"/>
          </a:p>
          <a:p>
            <a:r>
              <a:rPr lang="en-GB" dirty="0"/>
              <a:t>		Satan bound, and banished sin.</a:t>
            </a:r>
            <a:endParaRPr lang="en-NZ" dirty="0"/>
          </a:p>
          <a:p>
            <a:r>
              <a:rPr lang="en-GB" dirty="0"/>
              <a:t>	Gone forever: parting, weeping,</a:t>
            </a:r>
            <a:endParaRPr lang="en-NZ" dirty="0"/>
          </a:p>
          <a:p>
            <a:r>
              <a:rPr lang="en-GB" dirty="0"/>
              <a:t>		hunger, sorrow, death, and pain;</a:t>
            </a:r>
            <a:endParaRPr lang="en-NZ" dirty="0"/>
          </a:p>
          <a:p>
            <a:r>
              <a:rPr lang="en-GB" dirty="0"/>
              <a:t>		lo! her watch your church is keeping;</a:t>
            </a:r>
            <a:endParaRPr lang="en-NZ" dirty="0"/>
          </a:p>
          <a:p>
            <a:r>
              <a:rPr lang="en-GB" dirty="0"/>
              <a:t>		come, Lord Jesus, come to reign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405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Henry </a:t>
            </a:r>
            <a:r>
              <a:rPr lang="en-GB" sz="1000" dirty="0" err="1"/>
              <a:t>Downton</a:t>
            </a:r>
            <a:r>
              <a:rPr lang="en-GB" sz="1000" dirty="0"/>
              <a:t>, 1866, alt.</a:t>
            </a:r>
            <a:endParaRPr lang="en-NZ" sz="1000" dirty="0"/>
          </a:p>
          <a:p>
            <a:pPr algn="r"/>
            <a:r>
              <a:rPr lang="en-GB" sz="1000" dirty="0"/>
              <a:t>Tune: Henry Smart,1867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31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2014-03-04T09:37:21Z</dcterms:created>
  <dcterms:modified xsi:type="dcterms:W3CDTF">2014-03-04T09:38:20Z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